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6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10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3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39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23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28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26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86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4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36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07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1734969-08E0-4178-9CA8-8731533C5B7F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4B44B74-8C78-4DB8-B1BF-2254D20D81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30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rı İkaz 3 Dakika Düz Siren Sesi, Kırmızı Alarm 3 Dakika Dalgalı Siren Sesi, Siyah Alarm 3 Dakika Kesikli Siren S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368472"/>
            <a:ext cx="11227889" cy="58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SİYAH ALARM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İçeriye gaz sızmasını önlemek için kapı ve pencere gibi yerlerin çevresi ve aralıklarını bant macun veya çamaşır suyuna batırılmış bezlerle kapatılmalıdır.</a:t>
            </a:r>
          </a:p>
          <a:p>
            <a:r>
              <a:rPr lang="tr-TR" dirty="0" smtClean="0"/>
              <a:t>Ağız ve burun ıslatılmış bez arasına konulmuş ıslak pamukla maskelenmelidir. </a:t>
            </a:r>
          </a:p>
          <a:p>
            <a:r>
              <a:rPr lang="tr-TR" dirty="0" smtClean="0"/>
              <a:t>İlk yardım malzemeleri, depolanmış su ve temiz bezler alınarak sığınma yerinde tehlike geçti haberine kadar sükûnetle beklenmelidir.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97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SİYAH ALARM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/>
              <a:t>Dışarıda Açıkta Bulunanlar:</a:t>
            </a:r>
          </a:p>
          <a:p>
            <a:r>
              <a:rPr lang="tr-TR" dirty="0"/>
              <a:t>En yakın kapalı yere girilmelidir. Ancak kapalı yere girilmeden önce, gaz bulaşmış olabileceği ihtimaline karşı, elbiseler yıkanmalı veya değiştirilmeli ve mümkünse bir naylon torbaya konulmalıdır. </a:t>
            </a:r>
            <a:endParaRPr lang="tr-TR" dirty="0" smtClean="0"/>
          </a:p>
          <a:p>
            <a:r>
              <a:rPr lang="tr-TR" dirty="0" smtClean="0"/>
              <a:t>Vücudun </a:t>
            </a:r>
            <a:r>
              <a:rPr lang="tr-TR" dirty="0"/>
              <a:t>açıkta kalan yerleri bol su ile yıkanmalıdır. </a:t>
            </a:r>
            <a:endParaRPr lang="tr-TR" dirty="0" smtClean="0"/>
          </a:p>
          <a:p>
            <a:r>
              <a:rPr lang="tr-TR" dirty="0" smtClean="0"/>
              <a:t>Su </a:t>
            </a:r>
            <a:r>
              <a:rPr lang="tr-TR" dirty="0"/>
              <a:t>yoksa temiz bir bezle bulaşan yerler sürtmeden emdirilerek temizlenmelidir. </a:t>
            </a:r>
            <a:endParaRPr lang="tr-TR" dirty="0" smtClean="0"/>
          </a:p>
          <a:p>
            <a:r>
              <a:rPr lang="tr-TR" dirty="0" smtClean="0"/>
              <a:t>Kimyasal </a:t>
            </a:r>
            <a:r>
              <a:rPr lang="tr-TR" dirty="0"/>
              <a:t>gaza maruz kalmış kişide nefes alma zorluğu, baş dönmesi, kusma, kızarıklık ve gözlerde yanma, şişme görüldüğünde, yine bol su ile bu bölgeler yıkanmalıdır. </a:t>
            </a:r>
            <a:endParaRPr lang="tr-TR" dirty="0" smtClean="0"/>
          </a:p>
          <a:p>
            <a:r>
              <a:rPr lang="tr-TR" dirty="0" smtClean="0"/>
              <a:t>Kişi </a:t>
            </a:r>
            <a:r>
              <a:rPr lang="tr-TR" dirty="0"/>
              <a:t>sıcak tutulmalı, fazla hareket ettirilmemelidir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En </a:t>
            </a:r>
            <a:r>
              <a:rPr lang="tr-TR" dirty="0"/>
              <a:t>kısa zamanda tedavi merkezlerine ulaştırmaya çalışmalıdır. </a:t>
            </a:r>
            <a:endParaRPr lang="tr-TR" dirty="0" smtClean="0"/>
          </a:p>
          <a:p>
            <a:r>
              <a:rPr lang="tr-TR" dirty="0" smtClean="0"/>
              <a:t>Kirlenmiş </a:t>
            </a:r>
            <a:r>
              <a:rPr lang="tr-TR" dirty="0"/>
              <a:t>araç ve gereçler deterjanlı su veya çamaşır suyu ile temizlenmeli mümkünse kullanılmamalıdır.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84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SİYAH ALARM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Araçta Bulunanlar:</a:t>
            </a:r>
          </a:p>
          <a:p>
            <a:r>
              <a:rPr lang="tr-TR" dirty="0"/>
              <a:t>En elverişli yerde durularak “açıkta bulunanlar” gibi hareket edilir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Dışarıda emin bir yer yoksa aracın kapı ve pencereleri ile havalandırması kapatılmalı, vücudun açıkta kalan yerleri örtülmeli ve araçta kalınmalıdır. </a:t>
            </a:r>
            <a:endParaRPr lang="tr-TR" dirty="0" smtClean="0"/>
          </a:p>
          <a:p>
            <a:r>
              <a:rPr lang="tr-TR" dirty="0" smtClean="0"/>
              <a:t>Zaman </a:t>
            </a:r>
            <a:r>
              <a:rPr lang="tr-TR" dirty="0"/>
              <a:t>varsa ve mümkünse eve veya iş yerine gidilmelidir. </a:t>
            </a:r>
            <a:endParaRPr lang="tr-TR" dirty="0" smtClean="0"/>
          </a:p>
          <a:p>
            <a:r>
              <a:rPr lang="tr-TR" dirty="0" smtClean="0"/>
              <a:t>Mümkün </a:t>
            </a:r>
            <a:r>
              <a:rPr lang="tr-TR" dirty="0"/>
              <a:t>değilse rüzgarın aksi yönde şehir dışına çıkılmalıdır.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70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65513"/>
            <a:ext cx="10515600" cy="5711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600" dirty="0"/>
              <a:t>Günümüz sirenlerinde hem anons yapılabilmekte hem de anlamları önceden bilinen ikaz ve alarm işaretleri verilebilmektedir. Ülkemizde kullanılmakta olan İkaz ve Alarm işaretleri 4’e ayrılır</a:t>
            </a:r>
            <a:r>
              <a:rPr lang="tr-TR" sz="3600" dirty="0" smtClean="0"/>
              <a:t>:</a:t>
            </a:r>
          </a:p>
          <a:p>
            <a:pPr marL="0" indent="0">
              <a:buNone/>
            </a:pPr>
            <a:r>
              <a:rPr lang="tr-TR" sz="3600" dirty="0" smtClean="0"/>
              <a:t> </a:t>
            </a:r>
          </a:p>
          <a:p>
            <a:r>
              <a:rPr lang="tr-TR" sz="3600" dirty="0" smtClean="0"/>
              <a:t>Sarı </a:t>
            </a:r>
            <a:r>
              <a:rPr lang="tr-TR" sz="3600" dirty="0"/>
              <a:t>İkaz, </a:t>
            </a:r>
            <a:endParaRPr lang="tr-TR" sz="3600" dirty="0" smtClean="0"/>
          </a:p>
          <a:p>
            <a:r>
              <a:rPr lang="tr-TR" sz="3600" dirty="0" smtClean="0"/>
              <a:t>Kırmızı </a:t>
            </a:r>
            <a:r>
              <a:rPr lang="tr-TR" sz="3600" dirty="0"/>
              <a:t>Alarm, </a:t>
            </a:r>
            <a:endParaRPr lang="tr-TR" sz="3600" dirty="0" smtClean="0"/>
          </a:p>
          <a:p>
            <a:r>
              <a:rPr lang="tr-TR" sz="3600" dirty="0" smtClean="0"/>
              <a:t>Siyah </a:t>
            </a:r>
            <a:r>
              <a:rPr lang="tr-TR" sz="3600" dirty="0"/>
              <a:t>Alarm (KBRN Alarmı) </a:t>
            </a:r>
            <a:r>
              <a:rPr lang="tr-TR" sz="3600" dirty="0" smtClean="0"/>
              <a:t> </a:t>
            </a:r>
          </a:p>
          <a:p>
            <a:r>
              <a:rPr lang="tr-TR" sz="3600" dirty="0" smtClean="0"/>
              <a:t>Beyaz </a:t>
            </a:r>
            <a:r>
              <a:rPr lang="tr-TR" sz="3600" dirty="0"/>
              <a:t>İkaz </a:t>
            </a:r>
            <a:r>
              <a:rPr lang="tr-TR" sz="3600" dirty="0" smtClean="0"/>
              <a:t>(Tehlike </a:t>
            </a:r>
            <a:r>
              <a:rPr lang="tr-TR" sz="3600" dirty="0"/>
              <a:t>Geçti İkazı</a:t>
            </a:r>
            <a:r>
              <a:rPr lang="tr-TR" sz="3600" dirty="0" smtClean="0"/>
              <a:t>)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9552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C000"/>
                </a:solidFill>
              </a:rPr>
              <a:t>SARI İKAZ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9011" y="1305097"/>
            <a:ext cx="10954789" cy="5203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Hava </a:t>
            </a:r>
            <a:r>
              <a:rPr lang="tr-TR" dirty="0"/>
              <a:t>saldırısı ihtimali olduğunu işaret eden sarı ikaz, 3 dakika süreli düz siren sesi ile duyurulur.</a:t>
            </a:r>
          </a:p>
          <a:p>
            <a:pPr marL="0" indent="0">
              <a:buNone/>
            </a:pPr>
            <a:r>
              <a:rPr lang="tr-TR" dirty="0"/>
              <a:t>Bu ikaz duyulunca;</a:t>
            </a:r>
          </a:p>
          <a:p>
            <a:pPr marL="0" indent="0">
              <a:buNone/>
            </a:pPr>
            <a:r>
              <a:rPr lang="tr-TR" b="1" dirty="0" smtClean="0"/>
              <a:t>	Kapalı </a:t>
            </a:r>
            <a:r>
              <a:rPr lang="tr-TR" b="1" dirty="0"/>
              <a:t>Alanda Bulunanlar:</a:t>
            </a:r>
          </a:p>
          <a:p>
            <a:r>
              <a:rPr lang="tr-TR" dirty="0"/>
              <a:t>Bina içindeki gaz, elektrik, su ana anahtarları kapatılmalıdır. </a:t>
            </a:r>
            <a:endParaRPr lang="tr-TR" dirty="0" smtClean="0"/>
          </a:p>
          <a:p>
            <a:r>
              <a:rPr lang="tr-TR" dirty="0" smtClean="0"/>
              <a:t>Yanan </a:t>
            </a:r>
            <a:r>
              <a:rPr lang="tr-TR" dirty="0"/>
              <a:t>ocak, soba gibi şeyler söndürülmelidir. </a:t>
            </a:r>
            <a:endParaRPr lang="tr-TR" dirty="0" smtClean="0"/>
          </a:p>
          <a:p>
            <a:r>
              <a:rPr lang="tr-TR" dirty="0" smtClean="0"/>
              <a:t>Açık </a:t>
            </a:r>
            <a:r>
              <a:rPr lang="tr-TR" dirty="0"/>
              <a:t>kapı ve pencereler kapatılıp, perdeler çekilmelidir. </a:t>
            </a:r>
            <a:endParaRPr lang="tr-TR" dirty="0" smtClean="0"/>
          </a:p>
          <a:p>
            <a:r>
              <a:rPr lang="tr-TR" dirty="0" smtClean="0"/>
              <a:t>Sığınak </a:t>
            </a:r>
            <a:r>
              <a:rPr lang="tr-TR" dirty="0"/>
              <a:t>veya sığınma yeri hazır bulundurulmalıdır. </a:t>
            </a:r>
            <a:endParaRPr lang="tr-TR" dirty="0" smtClean="0"/>
          </a:p>
          <a:p>
            <a:r>
              <a:rPr lang="tr-TR" dirty="0" smtClean="0"/>
              <a:t>Kapalı </a:t>
            </a:r>
            <a:r>
              <a:rPr lang="tr-TR" dirty="0"/>
              <a:t>kaplar içindeki yiyecek ve içecekler sığınağa/sığınma yerine götürülmelidir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sari_ika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2507" y="438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C000"/>
                </a:solidFill>
              </a:rPr>
              <a:t>SARI İKAZ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Varsa maske, ilk yardım çantası yoksa gazlı bez, steril pansuman, hazır pansuman, plaster ve lüzumlu ilaçlar gibi ilk yardım malzemesi, </a:t>
            </a:r>
          </a:p>
          <a:p>
            <a:r>
              <a:rPr lang="tr-TR" dirty="0" smtClean="0"/>
              <a:t>Pilli veya transistorlu radyo, </a:t>
            </a:r>
          </a:p>
          <a:p>
            <a:r>
              <a:rPr lang="tr-TR" dirty="0" smtClean="0"/>
              <a:t>El feneri, </a:t>
            </a:r>
          </a:p>
          <a:p>
            <a:r>
              <a:rPr lang="tr-TR" dirty="0" smtClean="0"/>
              <a:t>Gemici feneri,</a:t>
            </a:r>
          </a:p>
          <a:p>
            <a:r>
              <a:rPr lang="tr-TR" dirty="0" smtClean="0"/>
              <a:t>Gaz ocağı,</a:t>
            </a:r>
          </a:p>
          <a:p>
            <a:r>
              <a:rPr lang="tr-TR" dirty="0" smtClean="0"/>
              <a:t>Mevsime göre palto, manto, pardösü ve diğer giyecekler gibi eşyalarla </a:t>
            </a:r>
          </a:p>
          <a:p>
            <a:r>
              <a:rPr lang="tr-TR" dirty="0" smtClean="0"/>
              <a:t>Tabak, bardak, çatal, kaşık, içme ve kullanma suyu ve diğer ihtiyaçlar daha önceden sığınak yerinde hazırlanmamışsa sığınağa taşınmalıdır.</a:t>
            </a:r>
          </a:p>
          <a:p>
            <a:r>
              <a:rPr lang="tr-TR" dirty="0" smtClean="0"/>
              <a:t> Bu hazırlıklar bir kaç gün sığınakta kalınacağı var sayarak yapılmalıdır.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18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C000"/>
                </a:solidFill>
              </a:rPr>
              <a:t>SARI İKAZ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Dışarıda Açıkta Bulunanlar:</a:t>
            </a:r>
          </a:p>
          <a:p>
            <a:pPr marL="0" indent="0">
              <a:buNone/>
            </a:pPr>
            <a:r>
              <a:rPr lang="tr-TR" dirty="0"/>
              <a:t>Yakındaysa evine veya iş yerine gitmelidirler. Evine  veya iş yerine yakın olmayanlar; gerektiğinde saklanmak için yakındaki genel sığınaklara, sığınma yerlerine veya yeraltı geçitleri, dehlizler, sağlam pasajlar, bodrumlar, duvar dipleri, çukurlar gibi sığınılmaya elverişli yerlerin yakınlarına gitmelidirler..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70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C000"/>
                </a:solidFill>
              </a:rPr>
              <a:t>SARI İKAZ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Araçta Bulunanlar:</a:t>
            </a:r>
          </a:p>
          <a:p>
            <a:pPr marL="0" indent="0">
              <a:buNone/>
            </a:pPr>
            <a:r>
              <a:rPr lang="tr-TR" dirty="0"/>
              <a:t>Yakındaysa evine veya iş yerine gitmelidirler. Evine  veya iş yerine yakın olmayanlar, şehir dışına çıkmalıdırlar veya aracı terk ederek açıktaki gibi davranmalıdırlar.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39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KIRMIZI </a:t>
            </a:r>
            <a:r>
              <a:rPr lang="tr-TR" b="1" dirty="0" smtClean="0">
                <a:solidFill>
                  <a:srgbClr val="C00000"/>
                </a:solidFill>
              </a:rPr>
              <a:t>ALARM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Hava saldırısı tehlikesi olduğunu işaret eden kırmızı alarm, 3 dakika süren yükselip alçalan dalgalı siren sesi ile duyurulur</a:t>
            </a:r>
            <a:r>
              <a:rPr lang="tr-TR" dirty="0" smtClean="0"/>
              <a:t>.</a:t>
            </a:r>
          </a:p>
          <a:p>
            <a:r>
              <a:rPr lang="tr-TR" dirty="0"/>
              <a:t>Bu alarm duyulunca;</a:t>
            </a:r>
          </a:p>
          <a:p>
            <a:pPr marL="0" indent="0">
              <a:buNone/>
            </a:pPr>
            <a:r>
              <a:rPr lang="tr-TR" b="1" dirty="0"/>
              <a:t>Kapalı Alanda </a:t>
            </a:r>
            <a:r>
              <a:rPr lang="tr-TR" b="1" dirty="0" smtClean="0"/>
              <a:t>Bulunanlar:</a:t>
            </a:r>
          </a:p>
          <a:p>
            <a:r>
              <a:rPr lang="tr-TR" dirty="0" smtClean="0"/>
              <a:t>Sarı </a:t>
            </a:r>
            <a:r>
              <a:rPr lang="tr-TR" dirty="0"/>
              <a:t>alarm sırasında eksik kalanları tamamlamalı ve gerekli olan malzemeleri de yanınıza alarak derhal sığınak yerine gitmelidirler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Tehlike geçti ikazı verilinceye kadar sakin bir şekilde sığınakta beklemelidirler. </a:t>
            </a:r>
            <a:endParaRPr lang="tr-TR" dirty="0" smtClean="0"/>
          </a:p>
          <a:p>
            <a:r>
              <a:rPr lang="tr-TR" dirty="0" smtClean="0"/>
              <a:t>Sığınakta </a:t>
            </a:r>
            <a:r>
              <a:rPr lang="tr-TR" dirty="0"/>
              <a:t>gaz, radyasyon, yangın tehlikesi oluşursa; maske takılarak sığınak amiri gözetiminde yeni sığınağa gidilmelidir.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kirmizi_ika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7002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KIRMIZI ALARM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Dışarıda Açıkta Bulunanlar:</a:t>
            </a:r>
          </a:p>
          <a:p>
            <a:r>
              <a:rPr lang="tr-TR" dirty="0"/>
              <a:t>Hemen en yakın genel sığınaklara, sığınma yerlerine veya yeraltı geçitleri, dehlizler, sağlam pasajlar, bodrumlar, duvar dipleri, çukurlar gibi sığınılmaya elverişli yerlere girmeli ve tehlike geçti ikazına kadar sükunetle beklemelidirler</a:t>
            </a:r>
          </a:p>
          <a:p>
            <a:pPr marL="0" indent="0">
              <a:buNone/>
            </a:pPr>
            <a:r>
              <a:rPr lang="tr-TR" b="1" dirty="0"/>
              <a:t>Araçta Bulunanlar:</a:t>
            </a:r>
          </a:p>
          <a:p>
            <a:r>
              <a:rPr lang="tr-TR" dirty="0"/>
              <a:t>En elverişli yerde aracı terk etmeli ve açıktaki gibi hareket etmelidirler.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73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SİYAH </a:t>
            </a:r>
            <a:r>
              <a:rPr lang="tr-TR" b="1" dirty="0" smtClean="0"/>
              <a:t>ALARM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Kimyasal, Biyolojik, Radyolojik, Nükleer saldırı tehlikesini işaret eden bu alarm ise 3 dakika süreli kesikli siren sesi ile duyurulur.</a:t>
            </a:r>
          </a:p>
          <a:p>
            <a:pPr marL="0" indent="0">
              <a:buNone/>
            </a:pPr>
            <a:r>
              <a:rPr lang="tr-TR" dirty="0"/>
              <a:t>Bu alarm duyulunca;</a:t>
            </a:r>
          </a:p>
          <a:p>
            <a:pPr marL="0" indent="0">
              <a:buNone/>
            </a:pPr>
            <a:r>
              <a:rPr lang="tr-TR" b="1" dirty="0"/>
              <a:t>Kapalı Alanda Bulunanlar:</a:t>
            </a:r>
          </a:p>
          <a:p>
            <a:r>
              <a:rPr lang="tr-TR" dirty="0"/>
              <a:t>Anonslar ve/veya basın yayın araçları ile tehlikenin türü öğrenilmelidir. </a:t>
            </a:r>
            <a:endParaRPr lang="tr-TR" dirty="0" smtClean="0"/>
          </a:p>
          <a:p>
            <a:r>
              <a:rPr lang="tr-TR" dirty="0" smtClean="0"/>
              <a:t>Radyoaktif </a:t>
            </a:r>
            <a:r>
              <a:rPr lang="tr-TR" dirty="0"/>
              <a:t>tehlike varsa derhal sığınağa girilir. </a:t>
            </a:r>
            <a:endParaRPr lang="tr-TR" dirty="0" smtClean="0"/>
          </a:p>
          <a:p>
            <a:r>
              <a:rPr lang="tr-TR" dirty="0" smtClean="0"/>
              <a:t>Kimyasal </a:t>
            </a:r>
            <a:r>
              <a:rPr lang="tr-TR" dirty="0"/>
              <a:t>tehlike varsa, hemen üst katlardaki sığınma yerine girilir. </a:t>
            </a:r>
            <a:endParaRPr lang="tr-TR" dirty="0" smtClean="0"/>
          </a:p>
          <a:p>
            <a:r>
              <a:rPr lang="tr-TR" dirty="0" smtClean="0"/>
              <a:t>Konutların </a:t>
            </a:r>
            <a:r>
              <a:rPr lang="tr-TR" dirty="0"/>
              <a:t>ve işyerlerinin iç kısımlarında penceresi az ve korunmaya elverişli bir bölümü sığınma yeri olarak seçilmelidir.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siyah_ika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3628" y="571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21</TotalTime>
  <Words>625</Words>
  <Application>Microsoft Office PowerPoint</Application>
  <PresentationFormat>Geniş ekran</PresentationFormat>
  <Paragraphs>69</Paragraphs>
  <Slides>12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Wood Type Yazı Tipi</vt:lpstr>
      <vt:lpstr>PowerPoint Sunusu</vt:lpstr>
      <vt:lpstr>PowerPoint Sunusu</vt:lpstr>
      <vt:lpstr>SARI İKAZ</vt:lpstr>
      <vt:lpstr>SARI İKAZ</vt:lpstr>
      <vt:lpstr>SARI İKAZ</vt:lpstr>
      <vt:lpstr>SARI İKAZ</vt:lpstr>
      <vt:lpstr>KIRMIZI ALARM</vt:lpstr>
      <vt:lpstr>KIRMIZI ALARM</vt:lpstr>
      <vt:lpstr>SİYAH ALARM</vt:lpstr>
      <vt:lpstr>SİYAH ALARM</vt:lpstr>
      <vt:lpstr>SİYAH ALARM</vt:lpstr>
      <vt:lpstr>SİYAH ALARM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HLS1</dc:creator>
  <cp:lastModifiedBy>HLS1</cp:lastModifiedBy>
  <cp:revision>13</cp:revision>
  <dcterms:created xsi:type="dcterms:W3CDTF">2021-10-12T06:45:34Z</dcterms:created>
  <dcterms:modified xsi:type="dcterms:W3CDTF">2021-10-12T07:09:04Z</dcterms:modified>
</cp:coreProperties>
</file>